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1" r:id="rId2"/>
    <p:sldId id="257" r:id="rId3"/>
    <p:sldId id="382" r:id="rId4"/>
    <p:sldId id="259" r:id="rId5"/>
    <p:sldId id="260" r:id="rId6"/>
    <p:sldId id="261" r:id="rId7"/>
    <p:sldId id="262" r:id="rId8"/>
    <p:sldId id="386" r:id="rId9"/>
    <p:sldId id="387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378" r:id="rId33"/>
    <p:sldId id="379" r:id="rId34"/>
    <p:sldId id="290" r:id="rId35"/>
    <p:sldId id="292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83" r:id="rId57"/>
    <p:sldId id="315" r:id="rId58"/>
    <p:sldId id="316" r:id="rId59"/>
    <p:sldId id="317" r:id="rId60"/>
    <p:sldId id="318" r:id="rId61"/>
    <p:sldId id="375" r:id="rId62"/>
    <p:sldId id="319" r:id="rId63"/>
    <p:sldId id="376" r:id="rId64"/>
    <p:sldId id="322" r:id="rId65"/>
    <p:sldId id="323" r:id="rId66"/>
    <p:sldId id="320" r:id="rId67"/>
    <p:sldId id="324" r:id="rId68"/>
    <p:sldId id="326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84" r:id="rId80"/>
    <p:sldId id="385" r:id="rId81"/>
    <p:sldId id="339" r:id="rId82"/>
    <p:sldId id="340" r:id="rId83"/>
    <p:sldId id="341" r:id="rId84"/>
    <p:sldId id="342" r:id="rId85"/>
    <p:sldId id="343" r:id="rId86"/>
    <p:sldId id="344" r:id="rId87"/>
    <p:sldId id="350" r:id="rId88"/>
    <p:sldId id="346" r:id="rId89"/>
    <p:sldId id="347" r:id="rId90"/>
    <p:sldId id="348" r:id="rId91"/>
    <p:sldId id="349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  <p:sldId id="359" r:id="rId101"/>
    <p:sldId id="360" r:id="rId102"/>
    <p:sldId id="361" r:id="rId103"/>
    <p:sldId id="362" r:id="rId104"/>
    <p:sldId id="363" r:id="rId105"/>
    <p:sldId id="364" r:id="rId106"/>
    <p:sldId id="365" r:id="rId107"/>
    <p:sldId id="366" r:id="rId108"/>
    <p:sldId id="367" r:id="rId109"/>
    <p:sldId id="368" r:id="rId110"/>
    <p:sldId id="369" r:id="rId111"/>
    <p:sldId id="370" r:id="rId112"/>
    <p:sldId id="371" r:id="rId113"/>
    <p:sldId id="372" r:id="rId114"/>
    <p:sldId id="373" r:id="rId115"/>
    <p:sldId id="388" r:id="rId1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3" d="100"/>
          <a:sy n="83" d="100"/>
        </p:scale>
        <p:origin x="-1494" y="-7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221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E70CC9-CCB3-4A91-9185-DA7C7AC74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648AF09-2236-4A07-A88E-1D5D59CFB5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B3CFFFE-6B18-48E8-BBB5-D34F368AA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F971297-4796-4349-9994-214B324BB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DFAC83-8A6A-4025-9C71-8FE4C5803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4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1DA579-6601-475D-97E7-910378A9B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4216EE4-1948-47EC-B63D-51E0370FC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5488C7-4AE3-417D-AA46-AD38B594F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1B0A72A-D4C2-4E95-A8B6-DEB15826A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1040A0-79ED-453E-8ECB-398597F21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062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A4E3B9E-74F7-4C67-A445-389EE89EB7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A68044E-A953-40AA-931D-A087988C0A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198F09-9D8D-41AB-A3D6-B693E02DF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21BAF9-1E67-484E-ABCF-9E4A051C5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657F7A2-9FF3-452D-B643-D4C096CDF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66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E1995E-9268-4150-825E-9E90E7E30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0130057-7BC3-4CE5-921A-3DFE877DB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5969E80-3DA2-49AE-90CB-490509ECD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02BA8A8-9B67-43F4-8182-A37DE9DAE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F7708D2-C4A8-4E9C-87CD-2FFF5F403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73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E18820-398E-4A32-B589-C3315ACA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8C35A93-8739-4388-B1D6-1BE58C589F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128989-A644-4BBE-8D0F-EA19205A3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9FF659-0197-471D-BA8F-D8D00FECD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2B7E55-E531-4EB8-96E3-6DDA05F86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46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EAC1A-5F98-4120-A502-0B9AB778C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6E1E2E4-2F56-40C9-99D4-EEB0A0788D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EBE2F50-C161-4D1C-B8FC-C6199F1FD9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C9BFEB5-A787-49B0-B19D-B30E10E54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9D69C19-6EAD-4E41-A579-5ED6520CD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61A4458-E63F-4213-A96A-D31DB7D23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29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4F4C50-C4C5-4689-BAA3-2F3E59B6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E15C542-ACBD-4004-A6CE-79323CA60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DF4786F-5083-40DA-8551-42F2557483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FC18657-3F5C-4FB0-9EBA-095F077F9D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460ACA0-B23E-4B46-9BF0-F64BA506B2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F7DB4A0-664B-4A0B-A613-DBD8CBD1A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940CAAA-0365-406F-8CB8-AC074B996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9C65742-AC41-488F-BB44-C99BAF02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0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9C4453-FABA-4D36-BCB1-ECEBC2769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CA2242A-F7FD-4198-AFB0-CB067E3EF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18C0CCB-878D-47BB-A695-6FE47CFBD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44D1922-9D34-4959-9A31-C90AD569B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633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5168DBC-5F08-473D-98C9-E86192EB5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95B4374A-6CD9-4986-9680-E0570109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2506ACB-2D50-482D-8F94-B109E3A32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338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F16486-96A9-404D-AFEE-55BE2E168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459C75-60B3-43E5-AC14-9BE0284DE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DCC7666-B274-4477-8194-218F0ED5EE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04A805-A40E-43AB-A24A-3E831A51B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8665B4C-F64F-4434-83E8-7A3A628F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70E356D-948E-4AE8-8E92-99B86E456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18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041EF0-CFE0-452B-91FC-EADD28E58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F9EF1A1-78CD-4C81-AE16-2CF2DA96EE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69EC4BE-A469-48A8-AFD6-5275F4D90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0D822E4-B72D-41B0-B943-16C92553F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28E9FB1-A5CF-4C8A-9E1F-DD9287337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F0DF1A5-3F91-40CA-9239-056B44A1B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275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0F9229B-8FBB-4ED4-BADD-54D39CFA3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08BFD04-9775-41A7-8356-B6ADA95EE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CE6722-A5E8-49A2-81AA-48D02CEC74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5192C-9037-487B-AD91-A4DE5281B318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82EC01-5D3E-4486-8B7D-D8ACD07FE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9F84850-E167-4982-A0E5-B5845EF3FC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A9980-9AAB-4E3E-B9B4-957AEFEA2E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465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" y="2551837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ln>
                  <a:solidFill>
                    <a:schemeClr val="accent2">
                      <a:lumMod val="75000"/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Has it happened to you again?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74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7" y="2151727"/>
            <a:ext cx="91535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/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The </a:t>
            </a:r>
            <a:r>
              <a:rPr lang="en-US" sz="3200" b="1" dirty="0">
                <a:solidFill>
                  <a:srgbClr val="FF0000"/>
                </a:solidFill>
              </a:rPr>
              <a:t>number 1 </a:t>
            </a:r>
            <a:r>
              <a:rPr lang="en-US" sz="3200" dirty="0">
                <a:solidFill>
                  <a:schemeClr val="bg1"/>
                </a:solidFill>
              </a:rPr>
              <a:t>reason you are struggling with yourself right now is not because of your problems;</a:t>
            </a: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those are just the symptoms…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6540610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551837"/>
            <a:ext cx="10734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Not $997.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19072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551837"/>
            <a:ext cx="10734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Not $497.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46480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551837"/>
            <a:ext cx="10734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Not even $297.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34061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1843177"/>
            <a:ext cx="10734675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But just </a:t>
            </a:r>
            <a:endParaRPr lang="en-US" sz="3600" dirty="0" smtClean="0">
              <a:solidFill>
                <a:schemeClr val="bg1"/>
              </a:solidFill>
            </a:endParaRPr>
          </a:p>
          <a:p>
            <a:pPr algn="ctr"/>
            <a:r>
              <a:rPr lang="en-US" sz="8000" b="1" dirty="0" smtClean="0">
                <a:solidFill>
                  <a:srgbClr val="FF0000"/>
                </a:solidFill>
              </a:rPr>
              <a:t>$27</a:t>
            </a:r>
            <a:endParaRPr lang="en-US" sz="8000" dirty="0"/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1889287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397948"/>
            <a:ext cx="107346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/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And because I want to see you get results, I’m going to go the extra mile here, with a </a:t>
            </a:r>
            <a:r>
              <a:rPr lang="en-US" sz="3200" b="1" dirty="0">
                <a:solidFill>
                  <a:srgbClr val="FF0000"/>
                </a:solidFill>
              </a:rPr>
              <a:t>100%</a:t>
            </a:r>
            <a:r>
              <a:rPr lang="en-US" sz="3200" dirty="0"/>
              <a:t> </a:t>
            </a:r>
            <a:r>
              <a:rPr lang="en-US" sz="3200" dirty="0">
                <a:solidFill>
                  <a:schemeClr val="bg1"/>
                </a:solidFill>
              </a:rPr>
              <a:t>guaranteed satisfaction…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1070628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F55543B-5B2B-4457-8C70-AC5A3159B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48890"/>
            <a:ext cx="12192000" cy="1569660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200" dirty="0"/>
          </a:p>
          <a:p>
            <a:pPr algn="ctr"/>
            <a:r>
              <a:rPr lang="en-US" sz="3200" dirty="0"/>
              <a:t>Or it is your money back.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0399907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151727"/>
            <a:ext cx="107346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Here’s how it works, purchase the product risk free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and </a:t>
            </a:r>
            <a:r>
              <a:rPr lang="en-US" sz="3200" dirty="0">
                <a:solidFill>
                  <a:schemeClr val="bg1"/>
                </a:solidFill>
              </a:rPr>
              <a:t>go through it for the next </a:t>
            </a:r>
            <a:r>
              <a:rPr lang="en-US" sz="3200" u="sng" dirty="0">
                <a:solidFill>
                  <a:schemeClr val="bg1"/>
                </a:solidFill>
              </a:rPr>
              <a:t>30 days</a:t>
            </a:r>
            <a:r>
              <a:rPr lang="en-US" sz="3200" dirty="0">
                <a:solidFill>
                  <a:schemeClr val="bg1"/>
                </a:solidFill>
              </a:rPr>
              <a:t>, and you will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have </a:t>
            </a:r>
            <a:r>
              <a:rPr lang="en-US" sz="3200" dirty="0">
                <a:solidFill>
                  <a:schemeClr val="bg1"/>
                </a:solidFill>
              </a:rPr>
              <a:t>a full month to try this out.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8633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397948"/>
            <a:ext cx="107346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If for any reasons, this does not pan out for you, let me know and I will buy it back from you. You have nothing to lose!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83834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397948"/>
            <a:ext cx="107346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The definition of insanity is doing the same thing over and over again and expecting different results.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44992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151727"/>
            <a:ext cx="107346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As you are listening to this right now, there are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hundreds </a:t>
            </a:r>
            <a:r>
              <a:rPr lang="en-US" sz="3200" dirty="0">
                <a:solidFill>
                  <a:schemeClr val="bg1"/>
                </a:solidFill>
              </a:rPr>
              <a:t>of others seeing this too, and I know this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will </a:t>
            </a:r>
            <a:r>
              <a:rPr lang="en-US" sz="3200" dirty="0">
                <a:solidFill>
                  <a:schemeClr val="bg1"/>
                </a:solidFill>
              </a:rPr>
              <a:t>change their life, so let me ask you this: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060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28675" y="2151727"/>
            <a:ext cx="10401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The real problem is because you are missing out on this critical element and you are just one missing puzzle away to living a life of fulfilment, happiness, satisfaction and pride!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3443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551837"/>
            <a:ext cx="10734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If not you, then who?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743993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551837"/>
            <a:ext cx="10734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If not now, then when?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3149674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274838"/>
            <a:ext cx="10734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Think about the possibilities that you will be getting by making your first move towards changing your life…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3373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274838"/>
            <a:ext cx="10734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And the first move that you will be making is for none other people but yourself!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96363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97240" y="1460808"/>
            <a:ext cx="10734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Act </a:t>
            </a:r>
            <a:r>
              <a:rPr lang="en-US" sz="3600" dirty="0">
                <a:solidFill>
                  <a:schemeClr val="bg1"/>
                </a:solidFill>
              </a:rPr>
              <a:t>now </a:t>
            </a:r>
            <a:r>
              <a:rPr lang="en-US" sz="3600" dirty="0" smtClean="0">
                <a:solidFill>
                  <a:schemeClr val="bg1"/>
                </a:solidFill>
              </a:rPr>
              <a:t>and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431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97240" y="1460808"/>
            <a:ext cx="10734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Act </a:t>
            </a:r>
            <a:r>
              <a:rPr lang="en-US" sz="3600" dirty="0">
                <a:solidFill>
                  <a:schemeClr val="bg1"/>
                </a:solidFill>
              </a:rPr>
              <a:t>now </a:t>
            </a:r>
            <a:r>
              <a:rPr lang="en-US" sz="3600" dirty="0" smtClean="0">
                <a:solidFill>
                  <a:schemeClr val="bg1"/>
                </a:solidFill>
              </a:rPr>
              <a:t>and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Arrow: Down 1">
            <a:extLst>
              <a:ext uri="{FF2B5EF4-FFF2-40B4-BE49-F238E27FC236}">
                <a16:creationId xmlns="" xmlns:a16="http://schemas.microsoft.com/office/drawing/2014/main" id="{CE5E21B1-C826-4F12-82D5-017E107ED1A4}"/>
              </a:ext>
            </a:extLst>
          </p:cNvPr>
          <p:cNvSpPr/>
          <p:nvPr/>
        </p:nvSpPr>
        <p:spPr>
          <a:xfrm>
            <a:off x="2880426" y="2271961"/>
            <a:ext cx="6431142" cy="3378436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endParaRPr lang="en-MY" sz="4000" b="1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lvl="0" algn="ctr"/>
            <a:r>
              <a:rPr lang="en-MY" sz="40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I’ll </a:t>
            </a:r>
            <a:r>
              <a:rPr lang="en-MY" sz="40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see you inside!</a:t>
            </a:r>
          </a:p>
        </p:txBody>
      </p:sp>
    </p:spTree>
    <p:extLst>
      <p:ext uri="{BB962C8B-B14F-4D97-AF65-F5344CB8AC3E}">
        <p14:creationId xmlns:p14="http://schemas.microsoft.com/office/powerpoint/2010/main" val="1281231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7" y="2274838"/>
            <a:ext cx="9153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Not long ago, I was just like you…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087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7D44DDE-DB96-460E-AC4F-12A6C4290696}"/>
              </a:ext>
            </a:extLst>
          </p:cNvPr>
          <p:cNvSpPr/>
          <p:nvPr/>
        </p:nvSpPr>
        <p:spPr>
          <a:xfrm>
            <a:off x="0" y="2248250"/>
            <a:ext cx="12192000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D49282-B784-46CE-94BB-8AE9976626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" y="686068"/>
            <a:ext cx="12192000" cy="1754326"/>
          </a:xfrm>
          <a:prstGeom prst="rect">
            <a:avLst/>
          </a:prstGeom>
          <a:solidFill>
            <a:schemeClr val="tx1">
              <a:alpha val="69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pPr algn="ctr"/>
            <a:r>
              <a:rPr lang="en-US" dirty="0"/>
              <a:t>Holding an average paying job…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73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7" y="2274838"/>
            <a:ext cx="9153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However, as the years go by, I became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049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7" y="2274838"/>
            <a:ext cx="9153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However, as the years go by, I became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meaner</a:t>
            </a:r>
            <a:r>
              <a:rPr lang="en-US" sz="3600" dirty="0">
                <a:solidFill>
                  <a:schemeClr val="bg1"/>
                </a:solidFill>
              </a:rPr>
              <a:t>,</a:t>
            </a:r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bitter</a:t>
            </a:r>
            <a:r>
              <a:rPr lang="en-US" sz="3600" dirty="0"/>
              <a:t> </a:t>
            </a:r>
            <a:r>
              <a:rPr lang="en-US" sz="3600" dirty="0">
                <a:solidFill>
                  <a:schemeClr val="bg1"/>
                </a:solidFill>
              </a:rPr>
              <a:t>and</a:t>
            </a:r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frustrated</a:t>
            </a:r>
            <a:r>
              <a:rPr lang="en-US" sz="3600" dirty="0">
                <a:solidFill>
                  <a:schemeClr val="bg1"/>
                </a:solidFill>
              </a:rPr>
              <a:t>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33030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28675" y="2151727"/>
            <a:ext cx="10401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I couldn’t really pinpoint the root of the problem, but I just knew that I was sick of this vicious cycle, where I would wake up every morning with nothing to look forward to…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674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7" y="2274838"/>
            <a:ext cx="9153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I wanted to quit my job badly, only to stop-short sending in my resignation letter…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42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4CDDA14-C755-430B-B04F-E87DCBA1A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" y="2274838"/>
            <a:ext cx="12192000" cy="230832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I was </a:t>
            </a:r>
            <a:r>
              <a:rPr lang="en-US" sz="3600" b="1" dirty="0">
                <a:solidFill>
                  <a:srgbClr val="FF0000"/>
                </a:solidFill>
              </a:rPr>
              <a:t>trapped</a:t>
            </a:r>
            <a:r>
              <a:rPr lang="en-US" sz="3600" dirty="0"/>
              <a:t> in the harsh reality that I have </a:t>
            </a:r>
          </a:p>
          <a:p>
            <a:pPr algn="ctr"/>
            <a:r>
              <a:rPr lang="en-US" sz="3600" dirty="0"/>
              <a:t>my bills to pay and my family to take care of.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5997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E049473-9DAB-4A4E-B784-EB255ABA3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397948"/>
            <a:ext cx="12192000" cy="2062103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/>
              <a:t>And that frustrated me even further because I was a prisoner </a:t>
            </a:r>
          </a:p>
          <a:p>
            <a:pPr algn="ctr"/>
            <a:r>
              <a:rPr lang="en-US" sz="3200" dirty="0"/>
              <a:t>of the destiny that I had </a:t>
            </a:r>
            <a:r>
              <a:rPr lang="en-US" sz="3200" b="1" dirty="0">
                <a:solidFill>
                  <a:srgbClr val="FF0000"/>
                </a:solidFill>
              </a:rPr>
              <a:t>absolutely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/>
              <a:t>no control over!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4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7" y="2274838"/>
            <a:ext cx="9153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All the grand projects that you had started </a:t>
            </a:r>
          </a:p>
          <a:p>
            <a:pPr algn="ctr"/>
            <a:r>
              <a:rPr lang="en-US" sz="3600" u="sng" dirty="0">
                <a:solidFill>
                  <a:schemeClr val="bg1"/>
                </a:solidFill>
              </a:rPr>
              <a:t>but didn’t finish them?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9877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644170"/>
            <a:ext cx="10401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See the conundrum?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77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This is a vicious cycle millions of people are desperate to break from every day!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0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151727"/>
            <a:ext cx="10401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I could look for another job elsewhere, I even consulted a counselor and psychologists for some sort of mental and spiritual refuge or advice…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54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9678EFB-783C-4864-9A5A-575271FD7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4069348"/>
            <a:ext cx="12192000" cy="2308324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 smtClean="0"/>
          </a:p>
          <a:p>
            <a:pPr algn="ctr"/>
            <a:r>
              <a:rPr lang="en-US" dirty="0" smtClean="0"/>
              <a:t>But </a:t>
            </a:r>
            <a:r>
              <a:rPr lang="en-US" dirty="0"/>
              <a:t>I saw that my mental health, emotional well-being </a:t>
            </a:r>
          </a:p>
          <a:p>
            <a:pPr algn="ctr"/>
            <a:r>
              <a:rPr lang="en-US" dirty="0"/>
              <a:t>continue to plunge…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4831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FA17274-42F5-4A63-B43F-FACD6B01A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Like yourself, I started reading dozens of self-help </a:t>
            </a:r>
          </a:p>
          <a:p>
            <a:pPr algn="ctr"/>
            <a:r>
              <a:rPr lang="en-US" sz="3600" dirty="0"/>
              <a:t>books from the bookstores.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39469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I felt slightly better for a while…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702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It’s like painkillers for the soul…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857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It’s only for </a:t>
            </a:r>
            <a:r>
              <a:rPr lang="en-US" sz="3600" b="1" dirty="0">
                <a:solidFill>
                  <a:srgbClr val="FF0000"/>
                </a:solidFill>
              </a:rPr>
              <a:t>temporary</a:t>
            </a:r>
            <a:r>
              <a:rPr lang="en-US" sz="3600" dirty="0"/>
              <a:t> </a:t>
            </a:r>
            <a:r>
              <a:rPr lang="en-US" sz="3600" dirty="0">
                <a:solidFill>
                  <a:schemeClr val="bg1"/>
                </a:solidFill>
              </a:rPr>
              <a:t>relief.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85061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9C4566C-37F1-4B26-AAB4-120CE0D9BA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" y="2274838"/>
            <a:ext cx="12191998" cy="2308324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pPr algn="ctr"/>
            <a:r>
              <a:rPr lang="en-US" dirty="0">
                <a:solidFill>
                  <a:schemeClr val="tx1"/>
                </a:solidFill>
              </a:rPr>
              <a:t>After months of going around in circles, I arrived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at an epiphany, call it the </a:t>
            </a:r>
            <a:r>
              <a:rPr lang="en-US" b="1" i="1" dirty="0">
                <a:solidFill>
                  <a:srgbClr val="FF0000"/>
                </a:solidFill>
              </a:rPr>
              <a:t>“Eureka” </a:t>
            </a:r>
            <a:r>
              <a:rPr lang="en-US" dirty="0">
                <a:solidFill>
                  <a:schemeClr val="tx1"/>
                </a:solidFill>
              </a:rPr>
              <a:t>moment if you will…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69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But I came to the realization that the source of my unhappiness and problems stemmed from the mind.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457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0AC4825-F3B0-4BD5-8F4F-75AE330D5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" y="2274838"/>
            <a:ext cx="12192000" cy="2308324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pPr algn="ctr"/>
            <a:r>
              <a:rPr lang="en-US" dirty="0">
                <a:solidFill>
                  <a:schemeClr val="tx1"/>
                </a:solidFill>
              </a:rPr>
              <a:t>Where progress is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nowhere near in sight?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2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No, this is not some </a:t>
            </a:r>
            <a:r>
              <a:rPr lang="en-US" sz="3600" i="1" dirty="0">
                <a:solidFill>
                  <a:schemeClr val="bg1"/>
                </a:solidFill>
              </a:rPr>
              <a:t>“Think Positive</a:t>
            </a:r>
            <a:r>
              <a:rPr lang="en-US" sz="3600" dirty="0">
                <a:solidFill>
                  <a:schemeClr val="bg1"/>
                </a:solidFill>
              </a:rPr>
              <a:t>” mumbo-jumbo that you are so used to hearing of…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86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287989F-89A7-4CB5-8A27-FAE3F6531A5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9709" y="0"/>
            <a:ext cx="6502291" cy="6640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491490" y="1503670"/>
            <a:ext cx="57835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pPr algn="ctr"/>
            <a:r>
              <a:rPr lang="en-US" dirty="0"/>
              <a:t>My desperate discovery to breaking the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chain of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mediocrity* </a:t>
            </a:r>
            <a:r>
              <a:rPr lang="en-US" dirty="0"/>
              <a:t>led me to study more of the human mind.</a:t>
            </a:r>
          </a:p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8875FA2-3591-4AE5-83E9-8B365142193A}"/>
              </a:ext>
            </a:extLst>
          </p:cNvPr>
          <p:cNvSpPr txBox="1">
            <a:spLocks/>
          </p:cNvSpPr>
          <p:nvPr/>
        </p:nvSpPr>
        <p:spPr>
          <a:xfrm>
            <a:off x="342899" y="6087484"/>
            <a:ext cx="7021585" cy="336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MY" sz="1400" i="1" dirty="0">
                <a:solidFill>
                  <a:schemeClr val="bg1"/>
                </a:solidFill>
              </a:rPr>
              <a:t>Source: *https://www.sciencedaily.com/releases/2015/06/150601075818.htm</a:t>
            </a:r>
          </a:p>
        </p:txBody>
      </p:sp>
    </p:spTree>
    <p:extLst>
      <p:ext uri="{BB962C8B-B14F-4D97-AF65-F5344CB8AC3E}">
        <p14:creationId xmlns:p14="http://schemas.microsoft.com/office/powerpoint/2010/main" val="40529862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151727"/>
            <a:ext cx="10401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According to ScienceDaily, in simple decision making situations, older adults make good decisions just as well as younger adults… 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714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151727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However, aging may affect decision performance in more complex decision situations.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206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75EFBB7-71F0-4607-AC35-6A83D687F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107736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This comes as a huge sigh of relief to me…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34931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397948"/>
            <a:ext cx="10401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Because it has nothing to do with bad-karma or pre-ordained destiny but it turns out that I have full-control after all, just that I didn’t realize it.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810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It’s just that I had been convinced for nearly my whole life that I have been listening to: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5539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pPr algn="ctr"/>
            <a:r>
              <a:rPr lang="en-US" dirty="0"/>
              <a:t>Study hard, get good grades and find a high </a:t>
            </a:r>
            <a:endParaRPr lang="en-US" dirty="0" smtClean="0"/>
          </a:p>
          <a:p>
            <a:pPr algn="ctr"/>
            <a:r>
              <a:rPr lang="en-US" dirty="0" smtClean="0"/>
              <a:t>paying </a:t>
            </a:r>
            <a:r>
              <a:rPr lang="en-US" dirty="0"/>
              <a:t>job </a:t>
            </a:r>
            <a:r>
              <a:rPr lang="en-US" dirty="0" smtClean="0"/>
              <a:t>with </a:t>
            </a:r>
            <a:r>
              <a:rPr lang="en-US" dirty="0"/>
              <a:t>good benefits.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3943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Conform to the norm.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726190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Don’t be outspoken.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71139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7B8B8AC-313D-4C61-A171-683D0E052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" y="2517547"/>
            <a:ext cx="12192000" cy="1754326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pPr algn="ctr"/>
            <a:r>
              <a:rPr lang="en-US" dirty="0"/>
              <a:t>Aren’t you just </a:t>
            </a:r>
            <a:r>
              <a:rPr lang="en-US" b="1" dirty="0">
                <a:solidFill>
                  <a:srgbClr val="FF0000"/>
                </a:solidFill>
              </a:rPr>
              <a:t>sick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/>
              <a:t>and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tired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5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Retired at 65.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517875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Does this all this sound familiar to you?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6062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You see, if you grew up following any of these advice, whether you realize this or not…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421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You have been sub-consciously programmed </a:t>
            </a:r>
            <a:endParaRPr lang="en-US" sz="3600" dirty="0" smtClean="0">
              <a:solidFill>
                <a:schemeClr val="bg1"/>
              </a:solidFill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for </a:t>
            </a:r>
            <a:r>
              <a:rPr lang="en-US" sz="3600" dirty="0">
                <a:solidFill>
                  <a:schemeClr val="bg1"/>
                </a:solidFill>
              </a:rPr>
              <a:t>a life of mediocrity…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0187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This is why when life throws you a challenge, you are not mentally equipped to deal with it.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0350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That revelation really hit me </a:t>
            </a:r>
            <a:r>
              <a:rPr lang="en-US" sz="3600" b="1" dirty="0">
                <a:solidFill>
                  <a:srgbClr val="FF0000"/>
                </a:solidFill>
              </a:rPr>
              <a:t>hard</a:t>
            </a:r>
            <a:r>
              <a:rPr lang="en-US" sz="3600" dirty="0">
                <a:solidFill>
                  <a:schemeClr val="bg1"/>
                </a:solidFill>
              </a:rPr>
              <a:t>!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0043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So I spent the next several months pioneering ways to steel my mind.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522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8D081CB-E266-4C0A-A5B1-1C6240252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I kept a daily log of my progress in all areas of my life. 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10554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644170"/>
            <a:ext cx="10401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Starting with a simple list of daily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challenges </a:t>
            </a:r>
            <a:r>
              <a:rPr lang="en-US" sz="3200" dirty="0">
                <a:solidFill>
                  <a:schemeClr val="bg1"/>
                </a:solidFill>
              </a:rPr>
              <a:t>that I overcame.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913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644170"/>
            <a:ext cx="10401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It’s said that you cannot manage what you can’t measure.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392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7" y="2151727"/>
            <a:ext cx="91535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What is just as disappointing is that you have sought to learn from motivational speakers and </a:t>
            </a:r>
            <a:r>
              <a:rPr lang="en-US" sz="3200" i="1" dirty="0">
                <a:solidFill>
                  <a:schemeClr val="bg1"/>
                </a:solidFill>
              </a:rPr>
              <a:t>“thought gurus”</a:t>
            </a:r>
            <a:r>
              <a:rPr lang="en-US" sz="3200" dirty="0">
                <a:solidFill>
                  <a:schemeClr val="bg1"/>
                </a:solidFill>
              </a:rPr>
              <a:t>, went to courses, read self-help books…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33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644170"/>
            <a:ext cx="10401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If there’s anything I want you to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get </a:t>
            </a:r>
            <a:r>
              <a:rPr lang="en-US" sz="3200" dirty="0">
                <a:solidFill>
                  <a:schemeClr val="bg1"/>
                </a:solidFill>
              </a:rPr>
              <a:t>out of this video </a:t>
            </a:r>
            <a:r>
              <a:rPr lang="en-US" sz="3200" b="1" dirty="0">
                <a:solidFill>
                  <a:srgbClr val="FF0000"/>
                </a:solidFill>
              </a:rPr>
              <a:t>TODAY</a:t>
            </a:r>
            <a:r>
              <a:rPr lang="en-US" sz="3200" dirty="0">
                <a:solidFill>
                  <a:srgbClr val="FF0000"/>
                </a:solidFill>
              </a:rPr>
              <a:t>…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394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It’s this message…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221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2D49DBC-F1C0-47D8-B85F-B900435645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1999" cy="2308324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Instead of blaming fate, </a:t>
            </a:r>
          </a:p>
          <a:p>
            <a:pPr algn="ctr"/>
            <a:r>
              <a:rPr lang="en-US" sz="3600" dirty="0"/>
              <a:t>start forging your own </a:t>
            </a:r>
            <a:r>
              <a:rPr lang="en-US" sz="3600" b="1" dirty="0">
                <a:solidFill>
                  <a:srgbClr val="FF0000"/>
                </a:solidFill>
              </a:rPr>
              <a:t>destiny</a:t>
            </a:r>
            <a:r>
              <a:rPr lang="en-US" sz="3600" dirty="0"/>
              <a:t>!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547597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Here’s the good news, I have created and designed a step-by-step program you or anyone can follow…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055370" y="2551837"/>
            <a:ext cx="387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i="1" dirty="0">
                <a:solidFill>
                  <a:schemeClr val="bg1"/>
                </a:solidFill>
              </a:rPr>
              <a:t>“</a:t>
            </a:r>
            <a:r>
              <a:rPr lang="en-US" sz="3600" i="1" dirty="0" smtClean="0">
                <a:solidFill>
                  <a:schemeClr val="bg1"/>
                </a:solidFill>
              </a:rPr>
              <a:t>Bulletproof </a:t>
            </a:r>
            <a:r>
              <a:rPr lang="en-US" sz="3600" i="1" dirty="0">
                <a:solidFill>
                  <a:schemeClr val="bg1"/>
                </a:solidFill>
              </a:rPr>
              <a:t>Mind”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musemancer\Desktop\Bullet Proof Mind\Bundle\BPM_bundle_FE_medium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7678" y="1333817"/>
            <a:ext cx="5639791" cy="419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37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370329F-E116-41D2-8494-FA190A02C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151727"/>
            <a:ext cx="12192000" cy="2062103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200" dirty="0"/>
          </a:p>
          <a:p>
            <a:pPr algn="ctr"/>
            <a:r>
              <a:rPr lang="en-US" sz="3200" dirty="0"/>
              <a:t>Here’s a </a:t>
            </a:r>
            <a:r>
              <a:rPr lang="en-US" sz="3200" b="1" dirty="0">
                <a:solidFill>
                  <a:srgbClr val="FF0000"/>
                </a:solidFill>
              </a:rPr>
              <a:t>tried</a:t>
            </a:r>
            <a:r>
              <a:rPr lang="en-US" sz="3200" dirty="0"/>
              <a:t> and </a:t>
            </a:r>
            <a:r>
              <a:rPr lang="en-US" sz="3200" b="1" dirty="0">
                <a:solidFill>
                  <a:srgbClr val="FF0000"/>
                </a:solidFill>
              </a:rPr>
              <a:t>tested</a:t>
            </a:r>
            <a:r>
              <a:rPr lang="en-US" sz="3200" dirty="0"/>
              <a:t> blueprint to transform your mind to be </a:t>
            </a:r>
          </a:p>
          <a:p>
            <a:pPr algn="ctr"/>
            <a:r>
              <a:rPr lang="en-US" sz="3200" dirty="0"/>
              <a:t>shrewd, solid and </a:t>
            </a:r>
            <a:r>
              <a:rPr lang="en-US" sz="3200" b="1" dirty="0">
                <a:solidFill>
                  <a:srgbClr val="FF0000"/>
                </a:solidFill>
              </a:rPr>
              <a:t>resolute as a rock</a:t>
            </a:r>
            <a:r>
              <a:rPr lang="en-US" sz="3200" dirty="0"/>
              <a:t>…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5443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370329F-E116-41D2-8494-FA190A02C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151727"/>
            <a:ext cx="12192000" cy="2062103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200" dirty="0"/>
          </a:p>
          <a:p>
            <a:pPr algn="ctr"/>
            <a:r>
              <a:rPr lang="en-US" sz="3200" dirty="0"/>
              <a:t>That you will do </a:t>
            </a:r>
            <a:r>
              <a:rPr lang="en-US" sz="3200" b="1" dirty="0">
                <a:solidFill>
                  <a:srgbClr val="FF0000"/>
                </a:solidFill>
              </a:rPr>
              <a:t>whatever it takes </a:t>
            </a:r>
            <a:r>
              <a:rPr lang="en-US" sz="3200" dirty="0"/>
              <a:t>to </a:t>
            </a:r>
          </a:p>
          <a:p>
            <a:pPr algn="ctr"/>
            <a:r>
              <a:rPr lang="en-US" sz="3200" dirty="0"/>
              <a:t>conquer against all your adversities!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6053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Be it in your career, relationships and health…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8686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No longer do you need to go through the frustration that I did before.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6926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151727"/>
            <a:ext cx="10401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By following </a:t>
            </a:r>
            <a:r>
              <a:rPr lang="en-US" sz="3200" i="1" dirty="0">
                <a:solidFill>
                  <a:schemeClr val="bg1"/>
                </a:solidFill>
              </a:rPr>
              <a:t>“</a:t>
            </a:r>
            <a:r>
              <a:rPr lang="en-US" sz="3200" i="1" dirty="0" smtClean="0">
                <a:solidFill>
                  <a:schemeClr val="bg1"/>
                </a:solidFill>
              </a:rPr>
              <a:t>Bulletproof </a:t>
            </a:r>
            <a:r>
              <a:rPr lang="en-US" sz="3200" i="1" dirty="0">
                <a:solidFill>
                  <a:schemeClr val="bg1"/>
                </a:solidFill>
              </a:rPr>
              <a:t>Mind”, </a:t>
            </a:r>
            <a:r>
              <a:rPr lang="en-US" sz="3200" dirty="0">
                <a:solidFill>
                  <a:schemeClr val="bg1"/>
                </a:solidFill>
              </a:rPr>
              <a:t>you will be able to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accept </a:t>
            </a:r>
            <a:r>
              <a:rPr lang="en-US" sz="3200" dirty="0">
                <a:solidFill>
                  <a:schemeClr val="bg1"/>
                </a:solidFill>
              </a:rPr>
              <a:t>things empathetically and be able to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improve </a:t>
            </a:r>
            <a:r>
              <a:rPr lang="en-US" sz="3200" dirty="0">
                <a:solidFill>
                  <a:schemeClr val="bg1"/>
                </a:solidFill>
              </a:rPr>
              <a:t>on your life for only the </a:t>
            </a:r>
            <a:r>
              <a:rPr lang="en-US" sz="3200" b="1" dirty="0">
                <a:solidFill>
                  <a:srgbClr val="FF0000"/>
                </a:solidFill>
              </a:rPr>
              <a:t>better</a:t>
            </a:r>
            <a:r>
              <a:rPr lang="en-US" sz="3200" dirty="0">
                <a:solidFill>
                  <a:schemeClr val="bg1"/>
                </a:solidFill>
              </a:rPr>
              <a:t>!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568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6" y="2208937"/>
            <a:ext cx="91535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All that has amounted to</a:t>
            </a:r>
            <a:r>
              <a:rPr lang="en-US" sz="3600" dirty="0"/>
              <a:t> </a:t>
            </a:r>
            <a:endParaRPr lang="en-US" sz="3600" dirty="0" smtClean="0"/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nothing</a:t>
            </a:r>
            <a:endParaRPr lang="en-US" sz="6000" dirty="0"/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002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There is too much to be mentioned in this video, 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210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There is too much to be mentioned in this video, </a:t>
            </a:r>
          </a:p>
          <a:p>
            <a:pPr algn="ctr"/>
            <a:r>
              <a:rPr lang="en-US" sz="3600" dirty="0">
                <a:solidFill>
                  <a:srgbClr val="FF0000"/>
                </a:solidFill>
              </a:rPr>
              <a:t>so here’s the gist:</a:t>
            </a:r>
          </a:p>
          <a:p>
            <a:pPr algn="ctr"/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1376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6EB08BF-7E12-45EB-BF94-A00C14152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Make better and informed decisions in life…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825613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834B803-0B72-4158-A917-F47525598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Embrace your lost humane side…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180888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8079237-A891-4E5B-A7D3-BB81A7511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Experience a paradigm shift like never before…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4650998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AB87391-E7C2-412D-BF25-4B3079E65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Subconsciously influence your surrounding people…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705123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31AE37A-BE78-4987-8224-2DBD29E37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Reframe your mindset to be resilient, determined and focused…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4101504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B69EAF5-3148-4C12-A9DD-11068DD95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Command respect and the audience will immediately </a:t>
            </a:r>
          </a:p>
          <a:p>
            <a:pPr algn="ctr"/>
            <a:r>
              <a:rPr lang="en-US" sz="3600" dirty="0"/>
              <a:t>gravitate towards you when you speak…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960790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A00CC0-CA38-492E-B9FB-52BAD018C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Work with the least amount of effort towards </a:t>
            </a:r>
          </a:p>
          <a:p>
            <a:pPr algn="ctr"/>
            <a:r>
              <a:rPr lang="en-US" sz="3600" dirty="0"/>
              <a:t>achieving greatness…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3381786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Let me ask you: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65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9D77F34-918A-4188-ABA5-D410D5317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C0F7D3E-3D45-4532-8839-16A00489BFEB}"/>
              </a:ext>
            </a:extLst>
          </p:cNvPr>
          <p:cNvSpPr txBox="1"/>
          <p:nvPr/>
        </p:nvSpPr>
        <p:spPr>
          <a:xfrm>
            <a:off x="0" y="2274838"/>
            <a:ext cx="12191999" cy="230832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pPr algn="ctr"/>
            <a:r>
              <a:rPr lang="en-US" dirty="0">
                <a:solidFill>
                  <a:schemeClr val="tx1"/>
                </a:solidFill>
              </a:rPr>
              <a:t>Worst, for every one step you take forward,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you wind up taking another </a:t>
            </a:r>
            <a:r>
              <a:rPr lang="en-US" b="1" u="sng" dirty="0">
                <a:solidFill>
                  <a:srgbClr val="FF0000"/>
                </a:solidFill>
              </a:rPr>
              <a:t>two steps </a:t>
            </a:r>
            <a:r>
              <a:rPr lang="en-US" dirty="0">
                <a:solidFill>
                  <a:schemeClr val="tx1"/>
                </a:solidFill>
              </a:rPr>
              <a:t>backwards.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9474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932F46A-FC4A-4D4F-94FF-6D99A1968393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Who would </a:t>
            </a:r>
            <a:r>
              <a:rPr lang="en-US" sz="3600" b="1" dirty="0">
                <a:solidFill>
                  <a:srgbClr val="FF0000"/>
                </a:solidFill>
              </a:rPr>
              <a:t>YOU</a:t>
            </a:r>
            <a:r>
              <a:rPr lang="en-US" sz="3600" dirty="0">
                <a:solidFill>
                  <a:schemeClr val="bg1"/>
                </a:solidFill>
              </a:rPr>
              <a:t> be?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302926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The star or the supporting character?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4296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Do you want to rewrite your own story </a:t>
            </a:r>
            <a:endParaRPr lang="en-US" sz="3600" dirty="0" smtClean="0">
              <a:solidFill>
                <a:schemeClr val="bg1"/>
              </a:solidFill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and </a:t>
            </a:r>
            <a:r>
              <a:rPr lang="en-US" sz="3600" dirty="0">
                <a:solidFill>
                  <a:schemeClr val="bg1"/>
                </a:solidFill>
              </a:rPr>
              <a:t>create your own destiny?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33521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Now, this is not a get spiritual quick program!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70084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397948"/>
            <a:ext cx="10401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However, compare to most of the mindset trainings and courses out there, you can see results in </a:t>
            </a:r>
            <a:r>
              <a:rPr lang="en-US" sz="3200" u="sng" dirty="0">
                <a:solidFill>
                  <a:srgbClr val="FF0000"/>
                </a:solidFill>
              </a:rPr>
              <a:t>60 to 90 days.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1815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2C5A034-A054-4C88-90A6-379DBA047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No longer do you need to have a meaningless life but </a:t>
            </a:r>
          </a:p>
          <a:p>
            <a:pPr algn="ctr"/>
            <a:r>
              <a:rPr lang="en-US" sz="3600" dirty="0"/>
              <a:t>begin to focus on what matters…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7454713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5660951-448F-49E2-9138-5366C0D62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No longer that you will be bogged down by irrelevant </a:t>
            </a:r>
          </a:p>
          <a:p>
            <a:pPr algn="ctr"/>
            <a:r>
              <a:rPr lang="en-US" sz="3600" dirty="0"/>
              <a:t>things but begin to live life on your own terms.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1536379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C237914-B2BC-4AD0-9FAF-4027923B1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Finally, break free from a life of </a:t>
            </a:r>
            <a:r>
              <a:rPr lang="en-US" sz="3600" b="1" dirty="0">
                <a:solidFill>
                  <a:srgbClr val="FF0000"/>
                </a:solidFill>
              </a:rPr>
              <a:t>mediocrity</a:t>
            </a:r>
            <a:r>
              <a:rPr lang="en-US" sz="3600" dirty="0"/>
              <a:t> and focus </a:t>
            </a:r>
          </a:p>
          <a:p>
            <a:pPr algn="ctr"/>
            <a:r>
              <a:rPr lang="en-US" sz="3600" dirty="0"/>
              <a:t>on what excites you the most!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6329277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151727"/>
            <a:ext cx="10401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There is something to look forward to every morning when you wake up and above all…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56299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432F48E-98EC-43EF-A1E0-07E812DDA1E9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The big problem becomes </a:t>
            </a:r>
            <a:r>
              <a:rPr lang="en-US" sz="3600" b="1" dirty="0">
                <a:solidFill>
                  <a:srgbClr val="FF0000"/>
                </a:solidFill>
              </a:rPr>
              <a:t>small problem</a:t>
            </a:r>
            <a:r>
              <a:rPr lang="en-US" sz="3600" dirty="0">
                <a:solidFill>
                  <a:srgbClr val="FF0000"/>
                </a:solidFill>
              </a:rPr>
              <a:t>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311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6" y="2411998"/>
            <a:ext cx="9153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You </a:t>
            </a:r>
            <a:r>
              <a:rPr lang="en-US" sz="4800" dirty="0">
                <a:solidFill>
                  <a:schemeClr val="bg1"/>
                </a:solidFill>
              </a:rPr>
              <a:t>know what</a:t>
            </a:r>
            <a:r>
              <a:rPr lang="en-US" sz="4800" dirty="0" smtClean="0">
                <a:solidFill>
                  <a:schemeClr val="bg1"/>
                </a:solidFill>
              </a:rPr>
              <a:t>?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94288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CD8C832-5885-42C5-B440-3D521E1F34B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And small problem becomes </a:t>
            </a:r>
            <a:r>
              <a:rPr lang="en-US" sz="3600" b="1" dirty="0">
                <a:solidFill>
                  <a:srgbClr val="FF0000"/>
                </a:solidFill>
              </a:rPr>
              <a:t>no problem</a:t>
            </a:r>
            <a:r>
              <a:rPr lang="en-US" sz="3600" dirty="0">
                <a:solidFill>
                  <a:srgbClr val="FF0000"/>
                </a:solidFill>
              </a:rPr>
              <a:t>!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387615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C5888F9-D4CE-4862-B003-74CE27261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274838"/>
            <a:ext cx="12192000" cy="230832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Not because you are ignorant, or you dodge them, </a:t>
            </a:r>
          </a:p>
          <a:p>
            <a:pPr algn="ctr"/>
            <a:r>
              <a:rPr lang="en-US" sz="3600" dirty="0"/>
              <a:t>but because you are </a:t>
            </a:r>
            <a:r>
              <a:rPr lang="en-US" sz="3600" b="1" dirty="0">
                <a:solidFill>
                  <a:srgbClr val="FF0000"/>
                </a:solidFill>
              </a:rPr>
              <a:t>above</a:t>
            </a:r>
            <a:r>
              <a:rPr lang="en-US" sz="3600" dirty="0"/>
              <a:t> them!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8102038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Before I reveal the price to you, let’s see what is costing you not to get this: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71254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Here’s the </a:t>
            </a:r>
            <a:r>
              <a:rPr lang="en-US" sz="3600" dirty="0">
                <a:solidFill>
                  <a:srgbClr val="FF0000"/>
                </a:solidFill>
              </a:rPr>
              <a:t>first</a:t>
            </a:r>
            <a:r>
              <a:rPr lang="en-US" sz="3600" dirty="0">
                <a:solidFill>
                  <a:schemeClr val="bg1"/>
                </a:solidFill>
              </a:rPr>
              <a:t> choice: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46662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274838"/>
            <a:ext cx="10401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You can forget about everything you just heard and continue with what you are doing…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37728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6F11ABD-A46A-45D6-9FCD-7973B9ED7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FB866F1-E4BD-4AE2-AC66-A61D75319BF3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But you will never realize your full potential…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9377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58875D7-0D0F-4DCE-9EBD-F5970A099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68FEE32-D10A-4DA6-B7E5-D8CD32EFD087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tx1">
              <a:alpha val="81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And dreams will always be dreams.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1223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895350" y="2551837"/>
            <a:ext cx="1040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Life will always be average and mediocre to you.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81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274838"/>
            <a:ext cx="10734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People will always bother you and the problems will never go away.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4841DA6-6260-4586-8E53-A9E99749D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Aren’t you just </a:t>
            </a:r>
            <a:r>
              <a:rPr lang="en-US" sz="3600" b="1" dirty="0">
                <a:solidFill>
                  <a:srgbClr val="FF0000"/>
                </a:solidFill>
              </a:rPr>
              <a:t>sick</a:t>
            </a:r>
            <a:r>
              <a:rPr lang="en-US" sz="3600" dirty="0"/>
              <a:t> and </a:t>
            </a:r>
            <a:r>
              <a:rPr lang="en-US" sz="3600" b="1" dirty="0">
                <a:solidFill>
                  <a:srgbClr val="FF0000"/>
                </a:solidFill>
              </a:rPr>
              <a:t>tired</a:t>
            </a:r>
            <a:r>
              <a:rPr lang="en-US" sz="3600" dirty="0"/>
              <a:t>?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92409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1519236" y="2411998"/>
            <a:ext cx="91535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You </a:t>
            </a:r>
            <a:r>
              <a:rPr lang="en-US" sz="4800" dirty="0">
                <a:solidFill>
                  <a:schemeClr val="bg1"/>
                </a:solidFill>
              </a:rPr>
              <a:t>know what?</a:t>
            </a:r>
          </a:p>
          <a:p>
            <a:pPr algn="ctr"/>
            <a:r>
              <a:rPr lang="en-US" sz="4800" b="1" dirty="0">
                <a:solidFill>
                  <a:srgbClr val="FF0000"/>
                </a:solidFill>
              </a:rPr>
              <a:t>I totally feel you</a:t>
            </a:r>
            <a:r>
              <a:rPr lang="en-US" sz="4800" b="1" dirty="0" smtClean="0">
                <a:solidFill>
                  <a:srgbClr val="FF0000"/>
                </a:solidFill>
              </a:rPr>
              <a:t>!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9886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551837"/>
            <a:ext cx="10734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So I recommend the second option: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96073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551837"/>
            <a:ext cx="10734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TAKE ACTION!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8994763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FA23D5D-344A-4131-999F-6B7776E2A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What price would you pay for that peace of mind?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0104940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45C5526-B1E7-4FF6-A0F1-1CF8423F1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551837"/>
            <a:ext cx="12192000" cy="1754326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pPr algn="ctr"/>
            <a:r>
              <a:rPr lang="en-US" sz="3600" dirty="0"/>
              <a:t>What price would you pay for a breakthrough?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4462195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B13A658-B770-44A7-BB4F-7F2FDA25F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0" y="2151727"/>
            <a:ext cx="12192000" cy="2554545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endParaRPr lang="en-US" sz="3200" dirty="0"/>
          </a:p>
          <a:p>
            <a:pPr algn="ctr"/>
            <a:r>
              <a:rPr lang="en-US" sz="3200" dirty="0"/>
              <a:t>Now you know why people pay thousands of dollars to attend motivational programs like Tony Robbins’ to experience their </a:t>
            </a:r>
          </a:p>
          <a:p>
            <a:pPr algn="ctr"/>
            <a:r>
              <a:rPr lang="en-US" sz="3200" dirty="0"/>
              <a:t>long-sought after breakthrough.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101264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397948"/>
            <a:ext cx="10734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However, not everyone has thousands </a:t>
            </a:r>
            <a:r>
              <a:rPr lang="en-US" sz="3200" dirty="0" smtClean="0">
                <a:solidFill>
                  <a:schemeClr val="bg1"/>
                </a:solidFill>
              </a:rPr>
              <a:t>of </a:t>
            </a:r>
            <a:r>
              <a:rPr lang="en-US" sz="3200" dirty="0">
                <a:solidFill>
                  <a:schemeClr val="bg1"/>
                </a:solidFill>
              </a:rPr>
              <a:t>dollars lying around,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26342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397948"/>
            <a:ext cx="107346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However, not everyone has thousands of dollars lying around,</a:t>
            </a:r>
          </a:p>
          <a:p>
            <a:pPr algn="ctr"/>
            <a:r>
              <a:rPr lang="en-US" sz="3200" dirty="0">
                <a:solidFill>
                  <a:srgbClr val="FF0000"/>
                </a:solidFill>
              </a:rPr>
              <a:t>so here’s what I’m going to do for you…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82621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151727"/>
            <a:ext cx="107346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I want to make this easily available to you and because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 </a:t>
            </a:r>
            <a:r>
              <a:rPr lang="en-US" sz="3200" dirty="0">
                <a:solidFill>
                  <a:schemeClr val="bg1"/>
                </a:solidFill>
              </a:rPr>
              <a:t>don’t do live events or personal coaching, 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therefore </a:t>
            </a:r>
            <a:r>
              <a:rPr lang="en-US" sz="3200" dirty="0">
                <a:solidFill>
                  <a:schemeClr val="bg1"/>
                </a:solidFill>
              </a:rPr>
              <a:t>there is no need for me to travel. 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94454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274838"/>
            <a:ext cx="10734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That’s why I can make </a:t>
            </a:r>
            <a:r>
              <a:rPr lang="en-US" sz="3600" i="1" dirty="0">
                <a:solidFill>
                  <a:schemeClr val="bg1"/>
                </a:solidFill>
              </a:rPr>
              <a:t>“</a:t>
            </a:r>
            <a:r>
              <a:rPr lang="en-US" sz="3600" i="1" dirty="0" smtClean="0">
                <a:solidFill>
                  <a:schemeClr val="bg1"/>
                </a:solidFill>
              </a:rPr>
              <a:t>Bulletproof </a:t>
            </a:r>
            <a:r>
              <a:rPr lang="en-US" sz="3600" i="1" dirty="0">
                <a:solidFill>
                  <a:schemeClr val="bg1"/>
                </a:solidFill>
              </a:rPr>
              <a:t>Mind” </a:t>
            </a:r>
            <a:endParaRPr lang="en-US" sz="3600" i="1" dirty="0" smtClean="0">
              <a:solidFill>
                <a:schemeClr val="bg1"/>
              </a:solidFill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easily </a:t>
            </a:r>
            <a:r>
              <a:rPr lang="en-US" sz="3600" dirty="0">
                <a:solidFill>
                  <a:schemeClr val="bg1"/>
                </a:solidFill>
              </a:rPr>
              <a:t>affordable to you…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78382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0091E59-76AE-4F5E-8D48-3D5C884CF81A}"/>
              </a:ext>
            </a:extLst>
          </p:cNvPr>
          <p:cNvSpPr txBox="1"/>
          <p:nvPr/>
        </p:nvSpPr>
        <p:spPr>
          <a:xfrm>
            <a:off x="728662" y="2644170"/>
            <a:ext cx="10734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So you can get instant access right now for just…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926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</TotalTime>
  <Words>1581</Words>
  <Application>Microsoft Office PowerPoint</Application>
  <PresentationFormat>Custom</PresentationFormat>
  <Paragraphs>269</Paragraphs>
  <Slides>115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115</vt:i4>
      </vt:variant>
    </vt:vector>
  </HeadingPairs>
  <TitlesOfParts>
    <vt:vector size="1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Hui</dc:creator>
  <cp:lastModifiedBy>musemancer</cp:lastModifiedBy>
  <cp:revision>95</cp:revision>
  <dcterms:created xsi:type="dcterms:W3CDTF">2017-12-29T17:22:27Z</dcterms:created>
  <dcterms:modified xsi:type="dcterms:W3CDTF">2018-03-01T07:36:55Z</dcterms:modified>
</cp:coreProperties>
</file>